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FCF5-4C78-9310-8A4F-B4A9C32D5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40534-D2CD-D3AD-7D8C-D6BC83EA0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CBD3E-021E-7508-46E3-ACD4B97E6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6DEF1-2E46-B847-6F3D-F1219193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FD86A-E944-753F-5549-1AF0A195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51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4955-853C-A0AD-B49E-709E2C81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6A32D-F546-775A-C15A-F3A9091BF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559DC-C838-0155-1C0B-2E645F25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44D5A-30FF-3DD0-3F72-2458AD34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C056B-5585-AD54-8609-DE5AD566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66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2D06C-4F5A-23F7-8654-59D9C3805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9DC53-3383-3397-041F-22DE964F0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2EB25-133E-4383-5D5C-D9EBA2BA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6D2C3-F408-11BF-2DF8-F6F8F66C2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21BE8-23AC-F7CE-E90C-A59C92C9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28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47F9-9EC4-7263-0D52-4F536568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23F9-315F-5448-8A6F-912AA7265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E29CB-7CD3-A2D4-31D3-A946BF16B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58F9E-8EAA-FC9B-5A28-C9FB2730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2026B-E4E4-2B2B-4FC0-D57C5517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3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77A2-B6D8-0F60-FFA5-FEB9935A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02465-E0C1-AAEF-0C1E-9208E9BCB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0657A-DF42-5C18-E739-8DDCA6E5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70223-6071-8AB9-FE77-0D039F07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FAF09-EC25-BB25-2155-4103F907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06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9D7A-3F53-3812-AB8A-938B16DC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38CB0-8317-8446-5058-895B6D3D2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26E70F-5469-F372-3B3B-D0845416C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3FC78-22B0-ECD4-D96B-AEBF137E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00F81-963E-A16D-510A-1235A3B3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71F8F-4209-BFC0-9F27-B680FDE3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0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AAB4-0577-9C82-58C8-CACBA535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B2415-F4F7-0804-4C18-CC66ACEA3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ADFFE-F429-6294-6D47-B4662E164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CB2CD-674C-EEF8-5A5C-04293A5AC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8D0A4-2A36-7288-B161-77316B920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DD021C-A17D-CBE0-6CD8-FD914D47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EA97C0-1F12-C781-99E8-99E41941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BD7F8-5CFE-DE8D-E6D3-8A44AE9E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88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CCC8-5BEB-3844-3377-8DE0BACC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EC332-5B78-B63F-2E53-707AFFB7D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C4FCF-A93F-4635-0332-889435A9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2D0ED-EEAD-3DBF-582A-F6A2322B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69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FB571-6B36-1319-C8F6-70745C21A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3CD02-D602-BC4E-8C54-C95052872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E7641-E800-124D-B500-00DB252D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63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68C4-558C-2EA2-9922-299BEE5A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4FA2D-4CB0-A80D-A7BC-A508D6D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1A821-1342-C392-296A-CF60ABD06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5B40-8D33-CA89-CBDE-41D894B4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0BC9A-D863-7B26-F183-4EB64FA52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D106D-5C31-CFD5-4A03-9576E288C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8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0A66-1AA9-B49A-D440-31F9BFB9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7B848A-2C2F-ADE9-E5D2-A8BC874A0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56A26-581E-347D-D061-32117A46D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3B0D7-82CD-275D-BD5C-DEDC8F2A3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53E86-D09B-0003-C610-6F0C15FC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4B4A0-078B-AEC5-552F-89AC47A5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42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23541-A23F-D661-DA6D-C7061A0B0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0B223-0676-3CED-9919-714B2D83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4DB7-CB54-BDA0-308C-9E81A2757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115A9-FBF1-4A21-8AF0-91E814CDFD16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013D9-46D9-FED6-AE5A-4ADEA47B2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CB386-94BD-A84E-5E5A-50AF57657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C3C4F-B9D5-4E7C-A3BD-1DC59ECA1C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534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B42A0-D70F-C56D-0F0A-78500675F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rgbClr val="080808"/>
                </a:solidFill>
              </a:rPr>
              <a:t>Sprint-4</a:t>
            </a:r>
            <a:endParaRPr lang="en-IN" sz="3200" u="sng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848FE-19DB-4F9C-A275-81620D148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80808"/>
                </a:solidFill>
              </a:rPr>
              <a:t>Spring Frame work</a:t>
            </a:r>
            <a:endParaRPr lang="en-IN" b="1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0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6)">
            <a:extLst>
              <a:ext uri="{FF2B5EF4-FFF2-40B4-BE49-F238E27FC236}">
                <a16:creationId xmlns:a16="http://schemas.microsoft.com/office/drawing/2014/main" id="{F578CA54-E206-D145-9902-D0A11E6418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4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7)">
            <a:extLst>
              <a:ext uri="{FF2B5EF4-FFF2-40B4-BE49-F238E27FC236}">
                <a16:creationId xmlns:a16="http://schemas.microsoft.com/office/drawing/2014/main" id="{59E9AFD9-E983-A1D9-8816-CB4FC534AA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8)">
            <a:extLst>
              <a:ext uri="{FF2B5EF4-FFF2-40B4-BE49-F238E27FC236}">
                <a16:creationId xmlns:a16="http://schemas.microsoft.com/office/drawing/2014/main" id="{9DA0A424-7756-061A-7D77-F448258975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6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9)">
            <a:extLst>
              <a:ext uri="{FF2B5EF4-FFF2-40B4-BE49-F238E27FC236}">
                <a16:creationId xmlns:a16="http://schemas.microsoft.com/office/drawing/2014/main" id="{04DABFF7-A50A-C6BA-3133-AFF7D2DE0E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4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0)">
            <a:extLst>
              <a:ext uri="{FF2B5EF4-FFF2-40B4-BE49-F238E27FC236}">
                <a16:creationId xmlns:a16="http://schemas.microsoft.com/office/drawing/2014/main" id="{C09F6F21-5BF8-AB2D-8323-CDAD3B05CB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36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1)">
            <a:extLst>
              <a:ext uri="{FF2B5EF4-FFF2-40B4-BE49-F238E27FC236}">
                <a16:creationId xmlns:a16="http://schemas.microsoft.com/office/drawing/2014/main" id="{40B7F967-610C-F983-D095-7278AD39B9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98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2)">
            <a:extLst>
              <a:ext uri="{FF2B5EF4-FFF2-40B4-BE49-F238E27FC236}">
                <a16:creationId xmlns:a16="http://schemas.microsoft.com/office/drawing/2014/main" id="{CAB2C830-1F87-D98C-096D-A2C3F6A126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2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3)">
            <a:extLst>
              <a:ext uri="{FF2B5EF4-FFF2-40B4-BE49-F238E27FC236}">
                <a16:creationId xmlns:a16="http://schemas.microsoft.com/office/drawing/2014/main" id="{071D58C0-C030-5FDB-6D14-86DB439555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8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4)">
            <a:extLst>
              <a:ext uri="{FF2B5EF4-FFF2-40B4-BE49-F238E27FC236}">
                <a16:creationId xmlns:a16="http://schemas.microsoft.com/office/drawing/2014/main" id="{BDC0DF95-77E1-1CE0-CEFE-E22364FA4F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2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5)">
            <a:extLst>
              <a:ext uri="{FF2B5EF4-FFF2-40B4-BE49-F238E27FC236}">
                <a16:creationId xmlns:a16="http://schemas.microsoft.com/office/drawing/2014/main" id="{845B6447-13B6-F9DD-5EEC-9769EF45B5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3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8)">
            <a:extLst>
              <a:ext uri="{FF2B5EF4-FFF2-40B4-BE49-F238E27FC236}">
                <a16:creationId xmlns:a16="http://schemas.microsoft.com/office/drawing/2014/main" id="{A29C1B28-A950-F612-D180-88150156D2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9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6)">
            <a:extLst>
              <a:ext uri="{FF2B5EF4-FFF2-40B4-BE49-F238E27FC236}">
                <a16:creationId xmlns:a16="http://schemas.microsoft.com/office/drawing/2014/main" id="{5C1F919C-8F18-986D-46AB-9D9F75776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17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7)">
            <a:extLst>
              <a:ext uri="{FF2B5EF4-FFF2-40B4-BE49-F238E27FC236}">
                <a16:creationId xmlns:a16="http://schemas.microsoft.com/office/drawing/2014/main" id="{35286529-9C6E-32F4-6326-2CE3CACB10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9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8)">
            <a:extLst>
              <a:ext uri="{FF2B5EF4-FFF2-40B4-BE49-F238E27FC236}">
                <a16:creationId xmlns:a16="http://schemas.microsoft.com/office/drawing/2014/main" id="{D1F64052-5594-4F0B-FDE8-B6CF68EAC2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7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9)">
            <a:extLst>
              <a:ext uri="{FF2B5EF4-FFF2-40B4-BE49-F238E27FC236}">
                <a16:creationId xmlns:a16="http://schemas.microsoft.com/office/drawing/2014/main" id="{0B0E17D9-0B7D-A397-16E7-879B4CFB24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1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0)">
            <a:extLst>
              <a:ext uri="{FF2B5EF4-FFF2-40B4-BE49-F238E27FC236}">
                <a16:creationId xmlns:a16="http://schemas.microsoft.com/office/drawing/2014/main" id="{B8368EB2-C0E0-1424-40B6-CE66D760E0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14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1)">
            <a:extLst>
              <a:ext uri="{FF2B5EF4-FFF2-40B4-BE49-F238E27FC236}">
                <a16:creationId xmlns:a16="http://schemas.microsoft.com/office/drawing/2014/main" id="{46320BB5-3E26-99B7-AE54-4E382FC78F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59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2)">
            <a:extLst>
              <a:ext uri="{FF2B5EF4-FFF2-40B4-BE49-F238E27FC236}">
                <a16:creationId xmlns:a16="http://schemas.microsoft.com/office/drawing/2014/main" id="{0DF42458-D0D1-D2D5-FB7B-4FD3B9874E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69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3)">
            <a:extLst>
              <a:ext uri="{FF2B5EF4-FFF2-40B4-BE49-F238E27FC236}">
                <a16:creationId xmlns:a16="http://schemas.microsoft.com/office/drawing/2014/main" id="{3B5DC178-A4D8-9471-1A61-2CFEB861A5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37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4)">
            <a:extLst>
              <a:ext uri="{FF2B5EF4-FFF2-40B4-BE49-F238E27FC236}">
                <a16:creationId xmlns:a16="http://schemas.microsoft.com/office/drawing/2014/main" id="{020AA996-608B-CAC9-7EE7-D489D5324A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6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9)">
            <a:extLst>
              <a:ext uri="{FF2B5EF4-FFF2-40B4-BE49-F238E27FC236}">
                <a16:creationId xmlns:a16="http://schemas.microsoft.com/office/drawing/2014/main" id="{6AD84712-65AE-A1EA-EF98-AFFD86FCB7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0)">
            <a:extLst>
              <a:ext uri="{FF2B5EF4-FFF2-40B4-BE49-F238E27FC236}">
                <a16:creationId xmlns:a16="http://schemas.microsoft.com/office/drawing/2014/main" id="{5495A672-05C0-A71A-9AE3-A77AF49729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5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1)">
            <a:extLst>
              <a:ext uri="{FF2B5EF4-FFF2-40B4-BE49-F238E27FC236}">
                <a16:creationId xmlns:a16="http://schemas.microsoft.com/office/drawing/2014/main" id="{F80584BE-60CC-BAEA-1234-9BAF9D4A7C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6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2)">
            <a:extLst>
              <a:ext uri="{FF2B5EF4-FFF2-40B4-BE49-F238E27FC236}">
                <a16:creationId xmlns:a16="http://schemas.microsoft.com/office/drawing/2014/main" id="{245C58AA-AB62-9171-9012-67C563A993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99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3)">
            <a:extLst>
              <a:ext uri="{FF2B5EF4-FFF2-40B4-BE49-F238E27FC236}">
                <a16:creationId xmlns:a16="http://schemas.microsoft.com/office/drawing/2014/main" id="{EF1CFDCD-97E5-EB30-FE2B-FE88BEDEA4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7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4)">
            <a:extLst>
              <a:ext uri="{FF2B5EF4-FFF2-40B4-BE49-F238E27FC236}">
                <a16:creationId xmlns:a16="http://schemas.microsoft.com/office/drawing/2014/main" id="{A5335A75-97C5-BD5C-A544-044A5EFA2A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2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5)">
            <a:extLst>
              <a:ext uri="{FF2B5EF4-FFF2-40B4-BE49-F238E27FC236}">
                <a16:creationId xmlns:a16="http://schemas.microsoft.com/office/drawing/2014/main" id="{DD81AC20-ACDB-9E84-58C1-C642360BD2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56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</TotalTime>
  <Words>4</Words>
  <Application>Microsoft Office PowerPoint</Application>
  <PresentationFormat>Widescreen</PresentationFormat>
  <Paragraphs>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Spring Frame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 work</dc:title>
  <dc:creator>Vaibhav Chauhan</dc:creator>
  <cp:lastModifiedBy>Vaibhav Chauhan</cp:lastModifiedBy>
  <cp:revision>1</cp:revision>
  <dcterms:created xsi:type="dcterms:W3CDTF">2022-11-17T17:17:16Z</dcterms:created>
  <dcterms:modified xsi:type="dcterms:W3CDTF">2022-11-17T17:19:44Z</dcterms:modified>
</cp:coreProperties>
</file>